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
  </p:notesMasterIdLst>
  <p:sldIdLst>
    <p:sldId id="259" r:id="rId2"/>
    <p:sldId id="260" r:id="rId3"/>
    <p:sldId id="280"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66"/>
    <a:srgbClr val="CC0000"/>
    <a:srgbClr val="99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5/12/2020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5/12/2020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5/12/2020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5/12/2020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2"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3"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75432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a:t>
            </a:r>
          </a:p>
          <a:p>
            <a:pPr algn="ctr"/>
            <a:r>
              <a:rPr lang="hi-IN" sz="3600" b="1" dirty="0" smtClean="0">
                <a:solidFill>
                  <a:schemeClr val="bg1"/>
                </a:solidFill>
                <a:latin typeface="Arial" pitchFamily="34" charset="0"/>
                <a:cs typeface="Arial" pitchFamily="34" charset="0"/>
              </a:rPr>
              <a:t>कक्षा -</a:t>
            </a:r>
            <a:r>
              <a:rPr lang="en-US" sz="3600" b="1" dirty="0" smtClean="0">
                <a:solidFill>
                  <a:schemeClr val="bg1"/>
                </a:solidFill>
                <a:latin typeface="Arial" pitchFamily="34" charset="0"/>
                <a:cs typeface="Arial" pitchFamily="34" charset="0"/>
              </a:rPr>
              <a:t>VIII</a:t>
            </a:r>
            <a:endParaRPr lang="hi-IN" sz="3600" b="1" dirty="0" smtClean="0">
              <a:solidFill>
                <a:schemeClr val="bg1"/>
              </a:solidFill>
              <a:latin typeface="Arial" pitchFamily="34" charset="0"/>
              <a:cs typeface="Arial" pitchFamily="34" charset="0"/>
            </a:endParaRPr>
          </a:p>
          <a:p>
            <a:pPr algn="ctr"/>
            <a:r>
              <a:rPr lang="hi-IN" sz="3600" b="1" dirty="0" smtClean="0">
                <a:solidFill>
                  <a:schemeClr val="bg1"/>
                </a:solidFill>
                <a:latin typeface="Arial" pitchFamily="34" charset="0"/>
                <a:cs typeface="Arial" pitchFamily="34" charset="0"/>
              </a:rPr>
              <a:t> </a:t>
            </a:r>
            <a:r>
              <a:rPr lang="hi-IN" sz="3600" b="1" dirty="0" smtClean="0">
                <a:solidFill>
                  <a:schemeClr val="bg1"/>
                </a:solidFill>
                <a:latin typeface="Arial" pitchFamily="34" charset="0"/>
                <a:cs typeface="Arial" pitchFamily="34" charset="0"/>
              </a:rPr>
              <a:t>(भारत की खोज-</a:t>
            </a:r>
            <a:r>
              <a:rPr lang="en-US" sz="3600" b="1" dirty="0" smtClean="0">
                <a:solidFill>
                  <a:schemeClr val="bg1"/>
                </a:solidFill>
                <a:latin typeface="Arial" pitchFamily="34" charset="0"/>
                <a:cs typeface="Arial" pitchFamily="34" charset="0"/>
              </a:rPr>
              <a:t>1</a:t>
            </a:r>
            <a:r>
              <a:rPr lang="hi-IN" sz="3600" b="1" dirty="0" smtClean="0">
                <a:solidFill>
                  <a:schemeClr val="bg1"/>
                </a:solidFill>
                <a:latin typeface="Arial" pitchFamily="34" charset="0"/>
                <a:cs typeface="Arial" pitchFamily="34" charset="0"/>
              </a:rPr>
              <a:t> अहमदनगर का किला </a:t>
            </a:r>
            <a:r>
              <a:rPr lang="en-US" sz="3600" b="1" dirty="0" smtClean="0">
                <a:solidFill>
                  <a:schemeClr val="bg1"/>
                </a:solidFill>
                <a:latin typeface="Arial" pitchFamily="34" charset="0"/>
                <a:cs typeface="Arial" pitchFamily="34" charset="0"/>
              </a:rPr>
              <a:t> </a:t>
            </a:r>
            <a:r>
              <a:rPr lang="hi-IN" sz="3600" b="1" dirty="0" smtClean="0">
                <a:solidFill>
                  <a:schemeClr val="bg1"/>
                </a:solidFill>
                <a:latin typeface="Arial" pitchFamily="34" charset="0"/>
                <a:cs typeface="Arial" pitchFamily="34" charset="0"/>
              </a:rPr>
              <a:t>)</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4"/>
          <a:stretch>
            <a:fillRect/>
          </a:stretch>
        </p:blipFill>
        <p:spPr>
          <a:xfrm>
            <a:off x="0" y="1447800"/>
            <a:ext cx="8153400" cy="3657600"/>
          </a:xfrm>
          <a:prstGeom prst="rect">
            <a:avLst/>
          </a:prstGeom>
        </p:spPr>
      </p:pic>
    </p:spTree>
    <p:extLst>
      <p:ext uri="{BB962C8B-B14F-4D97-AF65-F5344CB8AC3E}">
        <p14:creationId xmlns="" xmlns:p14="http://schemas.microsoft.com/office/powerpoint/2010/main"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518160"/>
          </a:xfrm>
        </p:spPr>
        <p:txBody>
          <a:bodyPr>
            <a:normAutofit fontScale="90000"/>
          </a:bodyPr>
          <a:lstStyle/>
          <a:p>
            <a:pPr algn="ctr"/>
            <a:r>
              <a:rPr lang="hi-IN" sz="3200" dirty="0" smtClean="0">
                <a:solidFill>
                  <a:srgbClr val="FF0000"/>
                </a:solidFill>
              </a:rPr>
              <a:t>अहमदनगर का किला (पं० जवाहरलाल नेहरु) </a:t>
            </a:r>
            <a:endParaRPr lang="en-US" sz="3200" u="sng" dirty="0">
              <a:solidFill>
                <a:srgbClr val="FF0000"/>
              </a:solidFill>
            </a:endParaRPr>
          </a:p>
        </p:txBody>
      </p:sp>
      <p:sp>
        <p:nvSpPr>
          <p:cNvPr id="5" name="Content Placeholder 4"/>
          <p:cNvSpPr>
            <a:spLocks noGrp="1"/>
          </p:cNvSpPr>
          <p:nvPr>
            <p:ph idx="1"/>
          </p:nvPr>
        </p:nvSpPr>
        <p:spPr>
          <a:xfrm>
            <a:off x="304800" y="1066800"/>
            <a:ext cx="7772400" cy="5562600"/>
          </a:xfrm>
        </p:spPr>
        <p:txBody>
          <a:bodyPr>
            <a:normAutofit fontScale="77500" lnSpcReduction="20000"/>
          </a:bodyPr>
          <a:lstStyle/>
          <a:p>
            <a:pPr algn="ctr">
              <a:buNone/>
            </a:pPr>
            <a:r>
              <a:rPr lang="hi-IN" sz="3600" u="sng" dirty="0" smtClean="0">
                <a:solidFill>
                  <a:srgbClr val="FF0000"/>
                </a:solidFill>
              </a:rPr>
              <a:t>लेखक</a:t>
            </a:r>
            <a:r>
              <a:rPr lang="hi-IN" sz="3600" u="sng" dirty="0" smtClean="0">
                <a:solidFill>
                  <a:srgbClr val="FF0000"/>
                </a:solidFill>
              </a:rPr>
              <a:t>-परिचय </a:t>
            </a:r>
            <a:endParaRPr lang="hi-IN" sz="3600" u="sng" dirty="0" smtClean="0">
              <a:solidFill>
                <a:srgbClr val="FF0000"/>
              </a:solidFill>
            </a:endParaRPr>
          </a:p>
          <a:p>
            <a:pPr algn="just">
              <a:buNone/>
            </a:pPr>
            <a:r>
              <a:rPr lang="hi-IN" sz="2200" dirty="0" smtClean="0">
                <a:solidFill>
                  <a:srgbClr val="FF0000"/>
                </a:solidFill>
              </a:rPr>
              <a:t> </a:t>
            </a:r>
            <a:r>
              <a:rPr lang="hi-IN" sz="2200" dirty="0" smtClean="0">
                <a:solidFill>
                  <a:srgbClr val="FF0000"/>
                </a:solidFill>
              </a:rPr>
              <a:t>  </a:t>
            </a:r>
            <a:r>
              <a:rPr lang="hi-IN" dirty="0" smtClean="0"/>
              <a:t>जवाहरलाल </a:t>
            </a:r>
            <a:r>
              <a:rPr lang="hi-IN" dirty="0" smtClean="0"/>
              <a:t>नेहरू का जन्म 14 नवम्बर 1889 को ब्रिटिश भारत में इलाहाबाद में हुआ। उनके पिता, मोतीलाल नेहरू (1861–1931), एक धनी बैरिस्टर जो कश्मीरी पण्डित थे। मोती लाल नेहरू सारस्वत कौल ब्राह्मण समुदाय से </a:t>
            </a:r>
            <a:r>
              <a:rPr lang="hi-IN" dirty="0" smtClean="0"/>
              <a:t>थे,स्वतन्त्रता </a:t>
            </a:r>
            <a:r>
              <a:rPr lang="hi-IN" dirty="0" smtClean="0"/>
              <a:t>संग्राम के दौरान भारतीय राष्ट्रीय कांग्रेस के दो बार अध्यक्ष चुने गए। उनकी माता स्वरूपरानी थुस्सू (1868–1938), जो </a:t>
            </a:r>
            <a:r>
              <a:rPr lang="hi-IN" dirty="0" smtClean="0"/>
              <a:t>लाहौ</a:t>
            </a:r>
            <a:r>
              <a:rPr lang="hi-IN" dirty="0" smtClean="0"/>
              <a:t> में बसे एक सुपरिचित कश्मीरी ब्राह्मण परिवार से थी</a:t>
            </a:r>
            <a:r>
              <a:rPr lang="hi-IN" dirty="0" smtClean="0"/>
              <a:t>,</a:t>
            </a:r>
            <a:r>
              <a:rPr lang="hi-IN" dirty="0" smtClean="0"/>
              <a:t> मोतीलाल की दूसरी पत्नी थी व पहली पत्नी की प्रसव के दौरान मृत्यु हो गई थी। जवाहरलाल तीन बच्चों में से सबसे बड़े थे, जिनमें बाकी दो लड़कियां थी।  बड़ी बहन, विजया लक्ष्मी, बाद में संयुक्त राष्ट्र महासभा की पहली महिला अध्यक्ष बनी</a:t>
            </a:r>
            <a:r>
              <a:rPr lang="hi-IN" dirty="0" smtClean="0"/>
              <a:t>।सबसे </a:t>
            </a:r>
            <a:r>
              <a:rPr lang="hi-IN" dirty="0" smtClean="0"/>
              <a:t>छोटी बहन, कृष्णा हठीसिंग, एक उल्लेखनीय लेखिका बनी और उन्होंने अपने परिवार-जनों से संबंधित कई पुस्तकें लिखीं</a:t>
            </a:r>
            <a:r>
              <a:rPr lang="hi-IN" dirty="0" smtClean="0"/>
              <a:t>।</a:t>
            </a:r>
          </a:p>
          <a:p>
            <a:pPr algn="just">
              <a:buNone/>
            </a:pPr>
            <a:endParaRPr lang="hi-IN" dirty="0" smtClean="0">
              <a:solidFill>
                <a:srgbClr val="FF0000"/>
              </a:solidFill>
            </a:endParaRPr>
          </a:p>
          <a:p>
            <a:pPr algn="just"/>
            <a:r>
              <a:rPr lang="hi-IN" dirty="0" smtClean="0"/>
              <a:t>जवाहरलाल </a:t>
            </a:r>
            <a:r>
              <a:rPr lang="hi-IN" dirty="0" smtClean="0"/>
              <a:t>नेहरू ने दुनिया के कुछ बेहतरीन स्कूलों और विश्वविद्यालयों में शिक्षा प्राप्त की थी। उन्होंने अपनी स्कूली शिक्षा हैरो से और कॉलेज की शिक्षा ट्रिनिटी कॉलेज, कैम्ब्रिज (लंदन) से पूरी की थी। इसके बाद उन्होंने अपनी लॉ की डिग्री कैम्ब्रिज विश्वविद्यालय से पूरी की। इंग्लैंड में उन्होंने सात साल व्यतीत किए जिसमें वहां के फैबियन समाजवाद और आयरिश राष्ट्रवाद के लिए एक तर्कसंगत दृष्टिकोण विकसित किया।</a:t>
            </a:r>
            <a:endParaRPr lang="hi-IN" sz="2300" dirty="0" smtClean="0"/>
          </a:p>
          <a:p>
            <a:pPr algn="just">
              <a:buNone/>
            </a:pPr>
            <a:endParaRPr lang="hi-IN" sz="2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r>
              <a:rPr lang="hi-IN" sz="2800" dirty="0" smtClean="0">
                <a:solidFill>
                  <a:srgbClr val="FF0000"/>
                </a:solidFill>
              </a:rPr>
              <a:t>अहमदनगर का किला (पं० जवाहरलाल नेहरु) </a:t>
            </a:r>
            <a:endParaRPr lang="en-US" sz="2800" dirty="0"/>
          </a:p>
        </p:txBody>
      </p:sp>
      <p:sp>
        <p:nvSpPr>
          <p:cNvPr id="3" name="Content Placeholder 2"/>
          <p:cNvSpPr>
            <a:spLocks noGrp="1"/>
          </p:cNvSpPr>
          <p:nvPr>
            <p:ph idx="1"/>
          </p:nvPr>
        </p:nvSpPr>
        <p:spPr>
          <a:xfrm>
            <a:off x="457200" y="1295400"/>
            <a:ext cx="7239000" cy="5160336"/>
          </a:xfrm>
        </p:spPr>
        <p:txBody>
          <a:bodyPr>
            <a:normAutofit lnSpcReduction="10000"/>
          </a:bodyPr>
          <a:lstStyle/>
          <a:p>
            <a:pPr algn="ctr">
              <a:buNone/>
            </a:pPr>
            <a:r>
              <a:rPr lang="hi-IN" u="sng" dirty="0" smtClean="0">
                <a:solidFill>
                  <a:srgbClr val="FF0000"/>
                </a:solidFill>
              </a:rPr>
              <a:t>महत्वपूर्ण तथ्य</a:t>
            </a:r>
          </a:p>
          <a:p>
            <a:pPr>
              <a:buNone/>
            </a:pPr>
            <a:r>
              <a:rPr lang="en-US" sz="2400" dirty="0" err="1" smtClean="0"/>
              <a:t>i</a:t>
            </a:r>
            <a:r>
              <a:rPr lang="en-US" sz="2400" dirty="0" smtClean="0"/>
              <a:t>)</a:t>
            </a:r>
            <a:r>
              <a:rPr lang="hi-IN" sz="2400" dirty="0" smtClean="0"/>
              <a:t>भारतीय इतिहास का सामान्य ज्ञान I  </a:t>
            </a:r>
            <a:endParaRPr lang="hi-IN" sz="2400" dirty="0" smtClean="0"/>
          </a:p>
          <a:p>
            <a:pPr>
              <a:buNone/>
            </a:pPr>
            <a:r>
              <a:rPr lang="en-US" sz="2400" dirty="0" smtClean="0"/>
              <a:t>ii)</a:t>
            </a:r>
            <a:r>
              <a:rPr lang="hi-IN" sz="2400" dirty="0" smtClean="0"/>
              <a:t>जीवन में आनेवाले कठिन समय को भी सहजता से स्वीकार कर लेना चाहिए I </a:t>
            </a:r>
            <a:endParaRPr lang="hi-IN" sz="2400" dirty="0" smtClean="0"/>
          </a:p>
          <a:p>
            <a:pPr>
              <a:buNone/>
            </a:pPr>
            <a:r>
              <a:rPr lang="en-US" sz="2400" dirty="0" smtClean="0"/>
              <a:t>iii)</a:t>
            </a:r>
            <a:r>
              <a:rPr lang="hi-IN" sz="2400" dirty="0" smtClean="0"/>
              <a:t>हमारी सांस्कृतिक विरासत और अहमदनगर का किले के इतिहास को समझना I </a:t>
            </a:r>
            <a:endParaRPr lang="hi-IN" sz="2400" dirty="0" smtClean="0"/>
          </a:p>
          <a:p>
            <a:pPr>
              <a:buNone/>
            </a:pPr>
            <a:r>
              <a:rPr lang="en-US" sz="2400" dirty="0" smtClean="0"/>
              <a:t>iv</a:t>
            </a:r>
            <a:r>
              <a:rPr lang="en-US" sz="2400" dirty="0" smtClean="0"/>
              <a:t>)</a:t>
            </a:r>
            <a:r>
              <a:rPr lang="hi-IN" sz="2400" dirty="0" smtClean="0"/>
              <a:t> </a:t>
            </a:r>
            <a:r>
              <a:rPr lang="hi-IN" sz="2400" dirty="0" smtClean="0"/>
              <a:t>समय की श्रेष्ठता को जानते हुए दूरदर्शिता का विकास  </a:t>
            </a:r>
            <a:r>
              <a:rPr lang="hi-IN" sz="2400" dirty="0" smtClean="0"/>
              <a:t> </a:t>
            </a:r>
            <a:r>
              <a:rPr lang="hi-IN" sz="2400" dirty="0" smtClean="0"/>
              <a:t>I </a:t>
            </a:r>
          </a:p>
          <a:p>
            <a:pPr>
              <a:buNone/>
            </a:pPr>
            <a:r>
              <a:rPr lang="en-US" sz="2400" dirty="0" smtClean="0"/>
              <a:t>v)</a:t>
            </a:r>
            <a:r>
              <a:rPr lang="hi-IN" sz="2400" dirty="0" smtClean="0"/>
              <a:t>स्वतंत्रता आंदोलन में नेहरुजी का योगदान I  </a:t>
            </a:r>
            <a:endParaRPr lang="hi-IN" sz="2400" dirty="0" smtClean="0"/>
          </a:p>
          <a:p>
            <a:pPr>
              <a:buNone/>
            </a:pPr>
            <a:r>
              <a:rPr lang="en-US" sz="2400" dirty="0" smtClean="0"/>
              <a:t>vi)</a:t>
            </a:r>
            <a:r>
              <a:rPr lang="hi-IN" sz="2400" dirty="0" smtClean="0"/>
              <a:t>जीवन में प्रत्येक परिस्थिति में उत्साह क ओबनाये रखना  </a:t>
            </a:r>
            <a:r>
              <a:rPr lang="hi-IN" sz="2400" dirty="0" smtClean="0"/>
              <a:t>I</a:t>
            </a:r>
          </a:p>
          <a:p>
            <a:pPr>
              <a:buNone/>
            </a:pPr>
            <a:r>
              <a:rPr lang="en-US" sz="2400" dirty="0" smtClean="0"/>
              <a:t>vii)</a:t>
            </a:r>
            <a:r>
              <a:rPr lang="hi-IN" sz="2400" dirty="0" smtClean="0"/>
              <a:t>असफलता से होने वाले दुःख को अनुभ करेंगे I</a:t>
            </a:r>
          </a:p>
          <a:p>
            <a:pPr>
              <a:buNone/>
            </a:pPr>
            <a:r>
              <a:rPr lang="hi-IN"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1505</TotalTime>
  <Words>122</Words>
  <Application>Microsoft Office PowerPoint</Application>
  <PresentationFormat>On-screen Show (4:3)</PresentationFormat>
  <Paragraphs>19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Opulent</vt:lpstr>
      <vt:lpstr>Slide 1</vt:lpstr>
      <vt:lpstr>अहमदनगर का किला (पं० जवाहरलाल नेहरु) </vt:lpstr>
      <vt:lpstr>अहमदनगर का किला (पं० जवाहरलाल नेहरु)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148</cp:revision>
  <dcterms:created xsi:type="dcterms:W3CDTF">2006-08-16T00:00:00Z</dcterms:created>
  <dcterms:modified xsi:type="dcterms:W3CDTF">2020-05-12T04:22:59Z</dcterms:modified>
</cp:coreProperties>
</file>